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0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0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62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34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9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10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19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29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4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77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26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1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4625"/>
            <a:ext cx="9144000" cy="553997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ОСНОВНЫЕ ПОЛОЖЕНИЯ </a:t>
            </a:r>
          </a:p>
          <a:p>
            <a:endParaRPr lang="ru-RU" sz="4800" b="1" dirty="0"/>
          </a:p>
          <a:p>
            <a:r>
              <a:rPr lang="ru-RU" sz="4800" b="1" dirty="0"/>
              <a:t>по допуску транспортных средств к эксплуатации </a:t>
            </a:r>
          </a:p>
          <a:p>
            <a:r>
              <a:rPr lang="ru-RU" sz="4800" b="1" dirty="0"/>
              <a:t>и обязанности должностных лиц по обеспечению безопасности дорожного движения.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34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6288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Механические транспортные средства и прицепы должны быть зарегистрированы в Государственной автомобильной инспекции в течение срока действия регистрационного знака "Транзит" </a:t>
            </a:r>
            <a:r>
              <a:rPr lang="ru-RU" sz="2400" b="1" smtClean="0"/>
              <a:t>или 10 </a:t>
            </a:r>
            <a:r>
              <a:rPr lang="ru-RU" sz="2400" b="1" dirty="0" smtClean="0"/>
              <a:t>суток после их приобретения или таможенного оформления.</a:t>
            </a:r>
            <a:endParaRPr lang="ru-RU" sz="2400" b="1" dirty="0"/>
          </a:p>
        </p:txBody>
      </p:sp>
      <p:pic>
        <p:nvPicPr>
          <p:cNvPr id="1027" name="Picture 3" descr="C:\Users\Василь\Pictures\1327160074_21_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00200"/>
            <a:ext cx="6783445" cy="530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2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5121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/>
              <a:t>На транспортных средствах должны быть установлены опознавательные знаки: </a:t>
            </a:r>
            <a:endParaRPr lang="ru-RU" sz="3600" b="1" dirty="0"/>
          </a:p>
        </p:txBody>
      </p:sp>
      <p:pic>
        <p:nvPicPr>
          <p:cNvPr id="2050" name="Picture 2" descr="C:\Users\Василь\Pictures\gruz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3772"/>
            <a:ext cx="7776864" cy="4757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Василь\Pictures\iCA3K0KH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52936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Василь\Pictures\iCANFHF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94" y="5085184"/>
            <a:ext cx="14287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04928" y="2036739"/>
            <a:ext cx="1518795" cy="11834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10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00808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116632"/>
            <a:ext cx="7308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Глухой водитель</a:t>
            </a:r>
            <a:r>
              <a:rPr lang="ru-RU" dirty="0"/>
              <a:t> — в виде желтого круга диаметром 160 мм с нанесенными внутри тремя черными кружками диаметром 40 мм, расположенными по углам воображаемого равностороннего треугольника, вершина которого обращена вниз, — спереди и сзади механических транспортных средств, управляемых глухонемыми или глухими водителями;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35" y="1870958"/>
            <a:ext cx="1540021" cy="1342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1870958"/>
            <a:ext cx="7308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Тихоходное транспортное средство — в виде равностороннего треугольника с флюоресцирующим покрытием красного цвета и со </a:t>
            </a:r>
            <a:r>
              <a:rPr lang="ru-RU" dirty="0" err="1"/>
              <a:t>световозвращающей</a:t>
            </a:r>
            <a:r>
              <a:rPr lang="ru-RU" dirty="0"/>
              <a:t> каймой желтого или красного цвета </a:t>
            </a:r>
            <a:r>
              <a:rPr lang="ru-RU" dirty="0" smtClean="0"/>
              <a:t> — </a:t>
            </a:r>
            <a:r>
              <a:rPr lang="ru-RU" dirty="0"/>
              <a:t>сзади механических транспортных средств, для которых </a:t>
            </a:r>
            <a:r>
              <a:rPr lang="ru-RU" dirty="0" smtClean="0"/>
              <a:t>  </a:t>
            </a:r>
            <a:r>
              <a:rPr lang="ru-RU" dirty="0"/>
              <a:t>установлена максимальная скорость не более 30 км/ч</a:t>
            </a:r>
            <a:r>
              <a:rPr lang="ru-RU" dirty="0" smtClean="0"/>
              <a:t>;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4" y="3429000"/>
            <a:ext cx="1579482" cy="1579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5696" y="3429000"/>
            <a:ext cx="7308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Начинающий водитель	</a:t>
            </a:r>
          </a:p>
          <a:p>
            <a:r>
              <a:rPr lang="ru-RU" dirty="0" smtClean="0"/>
              <a:t> сзади </a:t>
            </a:r>
            <a:r>
              <a:rPr lang="ru-RU" dirty="0"/>
              <a:t>механических транспортных средств (за исключением тракторов, самоходных машин, мотоциклов и мопедов), управляемых водителями, имеющими право на управление указанными транспортными средствами менее 2 лет.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6" y="5287714"/>
            <a:ext cx="1535939" cy="1535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79712" y="5287714"/>
            <a:ext cx="7164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Врач	</a:t>
            </a:r>
          </a:p>
          <a:p>
            <a:r>
              <a:rPr lang="ru-RU" dirty="0" smtClean="0"/>
              <a:t> спереди </a:t>
            </a:r>
            <a:r>
              <a:rPr lang="ru-RU" dirty="0"/>
              <a:t>и сзади автомобилей, управляемых водителями-врачами;</a:t>
            </a:r>
          </a:p>
          <a:p>
            <a:endParaRPr lang="ru-RU" dirty="0"/>
          </a:p>
          <a:p>
            <a:r>
              <a:rPr lang="ru-RU" dirty="0"/>
              <a:t>Этот опознавательный знак может быть установлен по желанию водителя.</a:t>
            </a:r>
          </a:p>
        </p:txBody>
      </p:sp>
    </p:spTree>
    <p:extLst>
      <p:ext uri="{BB962C8B-B14F-4D97-AF65-F5344CB8AC3E}">
        <p14:creationId xmlns:p14="http://schemas.microsoft.com/office/powerpoint/2010/main" val="374694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741646"/>
            <a:ext cx="9144000" cy="75713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r>
              <a:rPr lang="ru-RU" sz="2400" dirty="0" smtClean="0"/>
              <a:t> </a:t>
            </a:r>
            <a:r>
              <a:rPr lang="ru-RU" sz="2400" b="1" dirty="0"/>
              <a:t>Запрещается эксплуатация: </a:t>
            </a:r>
          </a:p>
          <a:p>
            <a:r>
              <a:rPr lang="ru-RU" sz="2400" b="1" dirty="0" smtClean="0"/>
              <a:t>•</a:t>
            </a:r>
            <a:r>
              <a:rPr lang="ru-RU" sz="2400" b="1" dirty="0"/>
              <a:t> транспортных средств</a:t>
            </a:r>
            <a:r>
              <a:rPr lang="ru-RU" sz="2400" b="1" dirty="0" smtClean="0"/>
              <a:t> , </a:t>
            </a:r>
            <a:r>
              <a:rPr lang="ru-RU" sz="2400" b="1" dirty="0"/>
              <a:t>если их техническое состояние и оборудование не отвечают требованиям Перечня неисправностей и условий, при которых запрещается эксплуатация транспортных средств (согласно приложению);</a:t>
            </a:r>
          </a:p>
          <a:p>
            <a:r>
              <a:rPr lang="ru-RU" sz="2400" b="1" dirty="0" smtClean="0"/>
              <a:t>•</a:t>
            </a:r>
            <a:r>
              <a:rPr lang="ru-RU" sz="2400" b="1" dirty="0"/>
              <a:t>транспортных средств, не прошедших государственный технический </a:t>
            </a:r>
            <a:r>
              <a:rPr lang="ru-RU" sz="2400" b="1" dirty="0" smtClean="0"/>
              <a:t>осмотр.</a:t>
            </a:r>
            <a:endParaRPr lang="ru-RU" sz="2400" b="1" dirty="0"/>
          </a:p>
          <a:p>
            <a:r>
              <a:rPr lang="ru-RU" sz="2400" b="1" dirty="0"/>
              <a:t>•транспортных средств, владельцы которых не застраховали свою гражданско-правовую ответственность;</a:t>
            </a:r>
          </a:p>
          <a:p>
            <a:r>
              <a:rPr lang="ru-RU" sz="2400" b="1" dirty="0"/>
              <a:t>•транспортных </a:t>
            </a:r>
            <a:r>
              <a:rPr lang="ru-RU" sz="2400" b="1" dirty="0" smtClean="0"/>
              <a:t>средств  </a:t>
            </a:r>
            <a:r>
              <a:rPr lang="ru-RU" sz="2400" b="1" dirty="0"/>
              <a:t>без укрепленных на установленных местах регистрационных знаков, имеющих скрытые, поддельные, измененные номера узлов и агрегатов или регистрационные знаки;</a:t>
            </a:r>
          </a:p>
          <a:p>
            <a:r>
              <a:rPr lang="ru-RU" sz="2400" b="1" dirty="0"/>
              <a:t>•транспортных средств, перевозящих опасные грузы, не имеющих спереди и сзади знака "Опасный груз".</a:t>
            </a:r>
          </a:p>
        </p:txBody>
      </p:sp>
    </p:spTree>
    <p:extLst>
      <p:ext uri="{BB962C8B-B14F-4D97-AF65-F5344CB8AC3E}">
        <p14:creationId xmlns:p14="http://schemas.microsoft.com/office/powerpoint/2010/main" val="6858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197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Механические транспортные средства и прицепы должны быть зарегистрированы в Государственной автомобильной инспекции в течение срока действия регистрационного знака "Транзит" или 10 суток после их приобретения или таможенного оформления.</vt:lpstr>
      <vt:lpstr>На транспортных средствах должны быть установлены опознавательные знаки: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</dc:creator>
  <cp:lastModifiedBy>Василич</cp:lastModifiedBy>
  <cp:revision>10</cp:revision>
  <dcterms:created xsi:type="dcterms:W3CDTF">2012-12-02T11:49:40Z</dcterms:created>
  <dcterms:modified xsi:type="dcterms:W3CDTF">2020-06-01T06:56:48Z</dcterms:modified>
</cp:coreProperties>
</file>